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1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1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75976" autoAdjust="0"/>
  </p:normalViewPr>
  <p:slideViewPr>
    <p:cSldViewPr>
      <p:cViewPr>
        <p:scale>
          <a:sx n="125" d="100"/>
          <a:sy n="125" d="100"/>
        </p:scale>
        <p:origin x="43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rents are rising amid a shortage</a:t>
            </a:r>
            <a:br>
              <a:rPr lang="en-US" dirty="0"/>
            </a:br>
            <a:r>
              <a:rPr lang="en-US" dirty="0"/>
              <a:t>of affordable units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" t="7510" r="235" b="3056"/>
          <a:stretch/>
        </p:blipFill>
        <p:spPr>
          <a:xfrm>
            <a:off x="990600" y="1905000"/>
            <a:ext cx="5079997" cy="3870205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502399" y="1674974"/>
            <a:ext cx="5156201" cy="2135026"/>
          </a:xfrm>
        </p:spPr>
        <p:txBody>
          <a:bodyPr/>
          <a:lstStyle/>
          <a:p>
            <a:r>
              <a:rPr lang="en-US" sz="1800" dirty="0"/>
              <a:t>The Ohio Housing Finance Agency (OHFA) defines affordable housing to be less than 30% of household income.</a:t>
            </a:r>
          </a:p>
          <a:p>
            <a:r>
              <a:rPr lang="en-US" sz="1800" dirty="0"/>
              <a:t>According to OHFA, Ohio lacks 270,339 available and affordable units for lower income households. Ohio built 30,936 units in 2022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</a:t>
            </a:r>
            <a:r>
              <a:rPr lang="en-US" sz="1800" dirty="0"/>
              <a:t> primarily driven by multifamily unit production.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715000"/>
            <a:ext cx="373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Department of Housing and Urban Development</a:t>
            </a:r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502230"/>
              </p:ext>
            </p:extLst>
          </p:nvPr>
        </p:nvGraphicFramePr>
        <p:xfrm>
          <a:off x="6629400" y="3810000"/>
          <a:ext cx="5075688" cy="2040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896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1896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1896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41411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Range</a:t>
                      </a:r>
                      <a:r>
                        <a:rPr lang="en-US" baseline="0" dirty="0"/>
                        <a:t> of Median Monthly Rents in Ohio’s Major Metropolitan Areas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38380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Unit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2024 Monthly Rent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Decade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% Change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14115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Studio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$633-$1,046</a:t>
                      </a: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35%-98%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414115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/>
                        <a:t>One Bedroom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$683-$1,149</a:t>
                      </a: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29%-75%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14115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Two Bedroom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$860-$1,404</a:t>
                      </a:r>
                    </a:p>
                  </a:txBody>
                  <a:tcPr marR="4114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31%-65%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68405" y="15356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Median Monthly Rent for One Bedroom </a:t>
            </a:r>
            <a:r>
              <a:rPr lang="en-US" dirty="0">
                <a:solidFill>
                  <a:srgbClr val="9BBB59"/>
                </a:solidFill>
                <a:latin typeface="+mn-lt"/>
              </a:rPr>
              <a:t>2014</a:t>
            </a:r>
            <a:r>
              <a:rPr lang="en-US" dirty="0">
                <a:latin typeface="+mn-lt"/>
              </a:rPr>
              <a:t>-</a:t>
            </a:r>
            <a:r>
              <a:rPr lang="en-US" dirty="0">
                <a:solidFill>
                  <a:srgbClr val="C0514D"/>
                </a:solidFill>
                <a:latin typeface="+mn-lt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42902700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944</TotalTime>
  <Words>128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rents are rising amid a shortage of affordable units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Zach Gleim</cp:lastModifiedBy>
  <cp:revision>42</cp:revision>
  <cp:lastPrinted>2024-08-06T18:04:51Z</cp:lastPrinted>
  <dcterms:created xsi:type="dcterms:W3CDTF">2022-06-22T20:53:50Z</dcterms:created>
  <dcterms:modified xsi:type="dcterms:W3CDTF">2024-08-06T19:23:19Z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