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Bayer" initials="LB" lastIdx="2" clrIdx="0">
    <p:extLst>
      <p:ext uri="{19B8F6BF-5375-455C-9EA6-DF929625EA0E}">
        <p15:presenceInfo xmlns:p15="http://schemas.microsoft.com/office/powerpoint/2012/main" userId="S-1-5-21-842925246-562591055-725345543-264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75976" autoAdjust="0"/>
  </p:normalViewPr>
  <p:slideViewPr>
    <p:cSldViewPr>
      <p:cViewPr varScale="1">
        <p:scale>
          <a:sx n="115" d="100"/>
          <a:sy n="115" d="100"/>
        </p:scale>
        <p:origin x="31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recreation lands span nearly 1.1 million acres across Ohio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715000" y="1544639"/>
            <a:ext cx="6102569" cy="4530723"/>
          </a:xfrm>
        </p:spPr>
        <p:txBody>
          <a:bodyPr/>
          <a:lstStyle/>
          <a:p>
            <a:r>
              <a:rPr lang="en-US" sz="1800" dirty="0"/>
              <a:t>Public recreation lands including state and national parks, state and national forests, state wildlife areas, and state nature preserves encompass nearly 1.1 million </a:t>
            </a:r>
            <a:r>
              <a:rPr lang="en-US" sz="1800" dirty="0" smtClean="0"/>
              <a:t>acres:</a:t>
            </a:r>
            <a:endParaRPr lang="en-US" sz="1800" dirty="0"/>
          </a:p>
          <a:p>
            <a:pPr lvl="1"/>
            <a:r>
              <a:rPr lang="en-US" sz="1600" dirty="0"/>
              <a:t>ODNR-owned or controlled parks, forests, wildlife areas, and preserves </a:t>
            </a:r>
            <a:r>
              <a:rPr lang="en-US" sz="1600" dirty="0"/>
              <a:t>–</a:t>
            </a:r>
            <a:r>
              <a:rPr lang="en-US" sz="1600" dirty="0" smtClean="0"/>
              <a:t> </a:t>
            </a:r>
            <a:r>
              <a:rPr lang="en-US" sz="1600" dirty="0"/>
              <a:t>816,245 </a:t>
            </a:r>
            <a:r>
              <a:rPr lang="en-US" sz="1600" dirty="0" smtClean="0"/>
              <a:t>acres.</a:t>
            </a:r>
            <a:endParaRPr lang="en-US" sz="1600" dirty="0"/>
          </a:p>
          <a:p>
            <a:pPr lvl="1"/>
            <a:r>
              <a:rPr lang="en-US" sz="1600" dirty="0"/>
              <a:t>U.S. Forest Service lands (Wayne National Forest) </a:t>
            </a:r>
            <a:r>
              <a:rPr lang="en-US" sz="1600" dirty="0"/>
              <a:t>– </a:t>
            </a:r>
            <a:r>
              <a:rPr lang="en-US" sz="1600" dirty="0"/>
              <a:t>244,352 </a:t>
            </a:r>
            <a:r>
              <a:rPr lang="en-US" sz="1600" dirty="0" smtClean="0"/>
              <a:t>acres.</a:t>
            </a:r>
            <a:endParaRPr lang="en-US" sz="1600" dirty="0"/>
          </a:p>
          <a:p>
            <a:pPr lvl="1"/>
            <a:r>
              <a:rPr lang="en-US" sz="1600" dirty="0"/>
              <a:t>Cuyahoga Valley National Park and several historical and cultural sites overseen by the National Park Service </a:t>
            </a:r>
            <a:r>
              <a:rPr lang="en-US" sz="1600" dirty="0"/>
              <a:t>– </a:t>
            </a:r>
            <a:r>
              <a:rPr lang="en-US" sz="1600" dirty="0"/>
              <a:t>34,751 </a:t>
            </a:r>
            <a:r>
              <a:rPr lang="en-US" sz="1600" dirty="0" smtClean="0"/>
              <a:t>acres.</a:t>
            </a:r>
            <a:endParaRPr lang="en-US" sz="1600" dirty="0"/>
          </a:p>
          <a:p>
            <a:r>
              <a:rPr lang="en-US" sz="1800" dirty="0"/>
              <a:t>Counties with the most state and federal recreation </a:t>
            </a:r>
            <a:r>
              <a:rPr lang="en-US" sz="1800" dirty="0" smtClean="0"/>
              <a:t>land:</a:t>
            </a:r>
            <a:endParaRPr lang="en-US" sz="1800" dirty="0"/>
          </a:p>
          <a:p>
            <a:pPr lvl="1"/>
            <a:r>
              <a:rPr lang="en-US" sz="1600" dirty="0"/>
              <a:t>Lawrence (82,336 acres), Scioto (75,655 acres), Vinton (52,678 acres), Hocking (52,392 acres), and Muskingum (49,407 acres</a:t>
            </a:r>
            <a:r>
              <a:rPr lang="en-US" sz="1600" dirty="0" smtClean="0"/>
              <a:t>).</a:t>
            </a:r>
            <a:endParaRPr lang="en-US" sz="1600" dirty="0"/>
          </a:p>
          <a:p>
            <a:r>
              <a:rPr lang="en-US" sz="2000" dirty="0"/>
              <a:t>Counties with the least state and federal recreation </a:t>
            </a:r>
            <a:r>
              <a:rPr lang="en-US" sz="2000" dirty="0" smtClean="0"/>
              <a:t>land:</a:t>
            </a:r>
            <a:endParaRPr lang="en-US" sz="2000" dirty="0"/>
          </a:p>
          <a:p>
            <a:pPr lvl="1"/>
            <a:r>
              <a:rPr lang="en-US" sz="1600" dirty="0"/>
              <a:t>Crawford (170 acres), Allen (169 acres), Putnam (163 acres), Miami (135 acres), and Van Wert (9 acres</a:t>
            </a:r>
            <a:r>
              <a:rPr lang="en-US" sz="1600" dirty="0" smtClean="0"/>
              <a:t>).</a:t>
            </a:r>
            <a:endParaRPr lang="en-US" sz="1600" dirty="0"/>
          </a:p>
          <a:p>
            <a:pPr lvl="1"/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715000"/>
            <a:ext cx="510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Sources: </a:t>
            </a:r>
            <a:r>
              <a:rPr lang="en-US" sz="1100" dirty="0" smtClean="0">
                <a:latin typeface="+mn-lt"/>
              </a:rPr>
              <a:t>Ohio Department of Natural Resources (ODNR); </a:t>
            </a:r>
            <a:r>
              <a:rPr lang="en-US" sz="1100" dirty="0">
                <a:latin typeface="+mn-lt"/>
              </a:rPr>
              <a:t>U.S. National Park </a:t>
            </a:r>
            <a:r>
              <a:rPr lang="en-US" sz="1100" dirty="0" smtClean="0">
                <a:latin typeface="+mn-lt"/>
              </a:rPr>
              <a:t>Service;</a:t>
            </a:r>
            <a:br>
              <a:rPr lang="en-US" sz="1100" dirty="0" smtClean="0">
                <a:latin typeface="+mn-lt"/>
              </a:rPr>
            </a:br>
            <a:r>
              <a:rPr lang="en-US" sz="1100" dirty="0" smtClean="0">
                <a:latin typeface="+mn-lt"/>
              </a:rPr>
              <a:t>U.S</a:t>
            </a:r>
            <a:r>
              <a:rPr lang="en-US" sz="1100" dirty="0">
                <a:latin typeface="+mn-lt"/>
              </a:rPr>
              <a:t>. National Forest Service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4"/>
          <a:stretch/>
        </p:blipFill>
        <p:spPr>
          <a:xfrm>
            <a:off x="1143000" y="1531736"/>
            <a:ext cx="4419600" cy="426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540769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639</TotalTime>
  <Words>183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Public recreation lands span nearly 1.1 million acres across Ohio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Jared Cape</dc:creator>
  <cp:lastModifiedBy>Zach Gleim</cp:lastModifiedBy>
  <cp:revision>45</cp:revision>
  <cp:lastPrinted>2024-07-16T14:17:46Z</cp:lastPrinted>
  <dcterms:created xsi:type="dcterms:W3CDTF">2022-07-12T18:47:32Z</dcterms:created>
  <dcterms:modified xsi:type="dcterms:W3CDTF">2024-07-18T19:00:51Z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