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Gleim" initials="ZG" lastIdx="2" clrIdx="0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918" y="277813"/>
            <a:ext cx="10824882" cy="1143000"/>
          </a:xfrm>
        </p:spPr>
        <p:txBody>
          <a:bodyPr/>
          <a:lstStyle/>
          <a:p>
            <a:r>
              <a:rPr lang="en-US" dirty="0"/>
              <a:t>87</a:t>
            </a:r>
            <a:r>
              <a:rPr lang="en-US" dirty="0" smtClean="0"/>
              <a:t>% of bed days at OhioMHAS’s regional psychiatric hospitals were for forensic patients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247147"/>
              </p:ext>
            </p:extLst>
          </p:nvPr>
        </p:nvGraphicFramePr>
        <p:xfrm>
          <a:off x="914400" y="1524000"/>
          <a:ext cx="6858000" cy="419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4316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OhioMHAS Regional Psychiatric</a:t>
                      </a:r>
                      <a:r>
                        <a:rPr lang="en-US" sz="1350" baseline="0" dirty="0" smtClean="0"/>
                        <a:t> Hospital Data, FY 2023*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6059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Hospital 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(City)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Bed Capacity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Civil Bed Days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Forensic Bed Days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Total Bed Days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Appalachian Behavioral Healthcare (Athens)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2004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Heartland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Behavioral Healthcare (Massillon)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152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2004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Northcoast Behavioral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Healthcare (Northfield)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258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2004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Ohio Psychiatric Hospital (Toledo)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2004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Summit Behavioral Healthcare </a:t>
                      </a:r>
                    </a:p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(Cincinnati)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291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2004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10,752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104,575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Twin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Valley Behavioral Healthcare (Columbus)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178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2004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11,370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685800" rtl="0" eaLnBrk="1" fontAlgn="t" latinLnBrk="0" hangingPunct="1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1,085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32004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46,808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326,385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373,193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7848600" y="1610503"/>
            <a:ext cx="3886200" cy="4561697"/>
          </a:xfrm>
        </p:spPr>
        <p:txBody>
          <a:bodyPr/>
          <a:lstStyle/>
          <a:p>
            <a:r>
              <a:rPr lang="en-US" sz="1400" dirty="0" smtClean="0"/>
              <a:t>The Ohio Department of Mental Health and Addiction Services (OhioMHAS) oversees the state’s six regional psychiatric hospitals (RPH). In FY 2023, about $280.8 million was expended on RPHs. </a:t>
            </a:r>
          </a:p>
          <a:p>
            <a:pPr lvl="1"/>
            <a:r>
              <a:rPr lang="en-US" sz="1200" dirty="0" smtClean="0"/>
              <a:t>GRF contributed the bulk </a:t>
            </a:r>
            <a:r>
              <a:rPr lang="en-US" sz="1200" dirty="0"/>
              <a:t>(92</a:t>
            </a:r>
            <a:r>
              <a:rPr lang="en-US" sz="1200" dirty="0" smtClean="0"/>
              <a:t>%), while the remainder consisted of federal and state non-GRF sources (roughly 4% each).</a:t>
            </a:r>
          </a:p>
          <a:p>
            <a:r>
              <a:rPr lang="en-US" sz="1400" dirty="0" smtClean="0"/>
              <a:t>In FY 2023, the bed capacity at RPHs was </a:t>
            </a:r>
            <a:r>
              <a:rPr lang="en-US" sz="1400" dirty="0"/>
              <a:t>1,085.</a:t>
            </a:r>
            <a:r>
              <a:rPr lang="en-US" sz="1400" dirty="0" smtClean="0">
                <a:solidFill>
                  <a:schemeClr val="accent4"/>
                </a:solidFill>
              </a:rPr>
              <a:t> </a:t>
            </a:r>
            <a:r>
              <a:rPr lang="en-US" sz="1400" dirty="0"/>
              <a:t>87</a:t>
            </a:r>
            <a:r>
              <a:rPr lang="en-US" sz="1400" dirty="0" smtClean="0"/>
              <a:t>% of bed days were for forensic patients.</a:t>
            </a:r>
          </a:p>
          <a:p>
            <a:pPr lvl="1"/>
            <a:r>
              <a:rPr lang="en-US" sz="1200" dirty="0" smtClean="0"/>
              <a:t>Civil patients are unable to receive care at other hospitals for a variety of reasons (e.g., lack of beds, patient’s needs, lack of payer source for available beds, etc.). Their median length of stay is about 12 days.</a:t>
            </a:r>
          </a:p>
          <a:p>
            <a:pPr lvl="1"/>
            <a:r>
              <a:rPr lang="en-US" sz="1200" dirty="0" smtClean="0"/>
              <a:t>Forensic patients are sent to the RPH by an Ohio court (e.g., for competency or not guilty by reason of insanity evaluations). Their length of stay is usually for a longer duration.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5715000"/>
            <a:ext cx="838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*A new facility is being constructed to replace the existing Twin Valley Behavioral Healthcare facility, which will feature an additional 30 beds. </a:t>
            </a:r>
          </a:p>
          <a:p>
            <a:r>
              <a:rPr lang="en-US" sz="1100" dirty="0" smtClean="0">
                <a:latin typeface="+mn-lt"/>
              </a:rPr>
              <a:t>Sources: </a:t>
            </a:r>
            <a:r>
              <a:rPr lang="en-US" sz="1100" dirty="0" smtClean="0">
                <a:latin typeface="+mn-lt"/>
              </a:rPr>
              <a:t>Ohio Department of Mental Health and Addiction Services; Ohio Administrative Knowledge System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2114</TotalTime>
  <Words>306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87% of bed days at OhioMHAS’s regional psychiatric hospitals were for forensic patients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Wendy Risner</dc:creator>
  <cp:lastModifiedBy>Zach Gleim</cp:lastModifiedBy>
  <cp:revision>56</cp:revision>
  <cp:lastPrinted>2022-08-30T16:20:30Z</cp:lastPrinted>
  <dcterms:created xsi:type="dcterms:W3CDTF">2022-08-04T14:13:06Z</dcterms:created>
  <dcterms:modified xsi:type="dcterms:W3CDTF">2024-07-17T17:51:36Z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