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4B3B79C-5230-4D81-977A-E88717EF8809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524000"/>
            <a:ext cx="5105400" cy="3785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60" dirty="0">
                <a:latin typeface="+mn-lt"/>
              </a:rPr>
              <a:t>Ohio’s Population Growth by County, 2020-2022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population fell slightly </a:t>
            </a:r>
            <a:r>
              <a:rPr lang="en-US" dirty="0" smtClean="0"/>
              <a:t>between</a:t>
            </a:r>
            <a:br>
              <a:rPr lang="en-US" dirty="0" smtClean="0"/>
            </a:br>
            <a:r>
              <a:rPr lang="en-US" dirty="0" smtClean="0"/>
              <a:t>2020 </a:t>
            </a:r>
            <a:r>
              <a:rPr lang="en-US" dirty="0"/>
              <a:t>and 2022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76400"/>
            <a:ext cx="5080000" cy="4419600"/>
          </a:xfrm>
        </p:spPr>
        <p:txBody>
          <a:bodyPr/>
          <a:lstStyle/>
          <a:p>
            <a:r>
              <a:rPr lang="en-US" sz="1400" dirty="0"/>
              <a:t>The statewide population fell by 42,234 (-0.36%) between 2020 and 2022. The national population growth rate was 0.53% between these years. </a:t>
            </a:r>
          </a:p>
          <a:p>
            <a:pPr lvl="1"/>
            <a:r>
              <a:rPr lang="en-US" sz="1200" dirty="0"/>
              <a:t>Ohio’s population was 11,756,058 in 2022.</a:t>
            </a:r>
          </a:p>
          <a:p>
            <a:pPr lvl="1"/>
            <a:r>
              <a:rPr lang="en-US" sz="1200" dirty="0"/>
              <a:t>Ohio ranked 43</a:t>
            </a:r>
            <a:r>
              <a:rPr lang="en-US" sz="1200" baseline="30000" dirty="0"/>
              <a:t>rd</a:t>
            </a:r>
            <a:r>
              <a:rPr lang="en-US" sz="1200" dirty="0"/>
              <a:t> nationally in population growth rate.</a:t>
            </a:r>
          </a:p>
          <a:p>
            <a:r>
              <a:rPr lang="en-US" sz="1400" dirty="0"/>
              <a:t>Twenty counties gained in population between 2020 and 2022. The average population gain in these counties was 1.4%, with a total population gain of 37,844.</a:t>
            </a:r>
          </a:p>
          <a:p>
            <a:pPr lvl="1"/>
            <a:r>
              <a:rPr lang="en-US" sz="1200" dirty="0"/>
              <a:t>Delaware County saw population growth of 5.2%, gaining 11,130 people, the largest total gain in the state.</a:t>
            </a:r>
          </a:p>
          <a:p>
            <a:pPr lvl="1"/>
            <a:r>
              <a:rPr lang="en-US" sz="1200" dirty="0"/>
              <a:t>Union County experienced the largest percentage gain of 6.0% (3,813).</a:t>
            </a:r>
          </a:p>
          <a:p>
            <a:r>
              <a:rPr lang="en-US" sz="1400" dirty="0"/>
              <a:t>Sixty-eight counties saw a loss in population between 2020 and 2022. The average rate of loss in these counties was 0.8%, with a total population loss of 80,078.</a:t>
            </a:r>
          </a:p>
          <a:p>
            <a:pPr lvl="1"/>
            <a:r>
              <a:rPr lang="en-US" sz="1200" dirty="0"/>
              <a:t>Athens County lost 5.5% of its population between these years, or 3,414 people. </a:t>
            </a:r>
          </a:p>
          <a:p>
            <a:pPr lvl="1"/>
            <a:r>
              <a:rPr lang="en-US" sz="1200" dirty="0"/>
              <a:t>Cuyahoga County experienced the largest total population loss of 26,532 (2.1%).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71EAF34-DA52-5F10-480A-AC78CFCE91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" r="30665"/>
          <a:stretch/>
        </p:blipFill>
        <p:spPr>
          <a:xfrm>
            <a:off x="1447800" y="1820625"/>
            <a:ext cx="4075752" cy="426978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4472A2-4078-5186-A0D5-9A9B91FA2CD1}"/>
              </a:ext>
            </a:extLst>
          </p:cNvPr>
          <p:cNvSpPr txBox="1"/>
          <p:nvPr/>
        </p:nvSpPr>
        <p:spPr>
          <a:xfrm>
            <a:off x="1219200" y="5751853"/>
            <a:ext cx="7086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Sources: </a:t>
            </a:r>
            <a:r>
              <a:rPr lang="en-US" sz="800" dirty="0"/>
              <a:t>U.S. Census Bureau;</a:t>
            </a:r>
          </a:p>
          <a:p>
            <a:r>
              <a:rPr lang="en-US" sz="800" dirty="0"/>
              <a:t>Ohio Department of Development</a:t>
            </a:r>
          </a:p>
        </p:txBody>
      </p:sp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11916</TotalTime>
  <Words>190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population fell slightly between 2020 and 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Zach Gleim</cp:lastModifiedBy>
  <cp:revision>41</cp:revision>
  <cp:lastPrinted>2022-07-13T20:28:09Z</cp:lastPrinted>
  <dcterms:created xsi:type="dcterms:W3CDTF">2022-06-06T15:46:54Z</dcterms:created>
  <dcterms:modified xsi:type="dcterms:W3CDTF">2024-07-18T19:14:36Z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