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337" autoAdjust="0"/>
  </p:normalViewPr>
  <p:slideViewPr>
    <p:cSldViewPr>
      <p:cViewPr varScale="1">
        <p:scale>
          <a:sx n="88" d="100"/>
          <a:sy n="88" d="100"/>
        </p:scale>
        <p:origin x="39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2021 per-capita police protection expenditures lower than national average 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339712"/>
              </p:ext>
            </p:extLst>
          </p:nvPr>
        </p:nvGraphicFramePr>
        <p:xfrm>
          <a:off x="1143000" y="1676398"/>
          <a:ext cx="47244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77410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Per-Capita</a:t>
                      </a:r>
                      <a:r>
                        <a:rPr lang="en-US" sz="1350" baseline="0" dirty="0" smtClean="0"/>
                        <a:t> Police Protection Expenditures for Ohio and Neighboring States in 2021</a:t>
                      </a:r>
                    </a:p>
                    <a:p>
                      <a:pPr algn="ctr"/>
                      <a:r>
                        <a:rPr lang="en-US" sz="1100" i="1" baseline="0" dirty="0" smtClean="0"/>
                        <a:t>National Average = $407</a:t>
                      </a:r>
                      <a:endParaRPr lang="en-US" sz="11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8923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Per-Capita Expenditures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40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741363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397602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867400" y="1667652"/>
            <a:ext cx="5562600" cy="4504548"/>
          </a:xfrm>
        </p:spPr>
        <p:txBody>
          <a:bodyPr/>
          <a:lstStyle/>
          <a:p>
            <a:r>
              <a:rPr lang="en-US" sz="1500" dirty="0" smtClean="0"/>
              <a:t>In 2021, Ohio’s state and local government per-capita police protection expenditures of $332 ranked 35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nationally. The District of Columbia ranked highest with a per-capita rate of $970; Kentucky spent the least at $232 per capita. The national average was $407. </a:t>
            </a:r>
          </a:p>
          <a:p>
            <a:r>
              <a:rPr lang="en-US" sz="1500" dirty="0" smtClean="0"/>
              <a:t>Of Ohio’s $3.9 billion in police protection expenditures reported for 2021, 88%, or $3.4 billion, was expended by local governments, and 12%, or $0.5 billion, by the state. For the U.S., on average, the local/state split was 87%/13%.</a:t>
            </a:r>
          </a:p>
          <a:p>
            <a:r>
              <a:rPr lang="en-US" sz="1500" dirty="0" smtClean="0"/>
              <a:t>As of January 2024, the Ohio Attorney General reported 944 law enforcement agencies in operation, employing 26,004 full-time officers:</a:t>
            </a:r>
          </a:p>
          <a:p>
            <a:pPr lvl="1"/>
            <a:r>
              <a:rPr lang="en-US" sz="1300" dirty="0" smtClean="0"/>
              <a:t>633 municipal police departments – 14,903 </a:t>
            </a:r>
            <a:r>
              <a:rPr lang="en-US" sz="1300" dirty="0"/>
              <a:t>full-time </a:t>
            </a:r>
            <a:r>
              <a:rPr lang="en-US" sz="1300" dirty="0" smtClean="0"/>
              <a:t>officers</a:t>
            </a:r>
          </a:p>
          <a:p>
            <a:pPr lvl="1"/>
            <a:r>
              <a:rPr lang="en-US" sz="1300" dirty="0" smtClean="0"/>
              <a:t>111 special police agencies </a:t>
            </a:r>
            <a:r>
              <a:rPr lang="en-US" sz="1300" dirty="0"/>
              <a:t>(e.g</a:t>
            </a:r>
            <a:r>
              <a:rPr lang="en-US" sz="1300" dirty="0" smtClean="0"/>
              <a:t>., </a:t>
            </a:r>
            <a:r>
              <a:rPr lang="en-US" sz="1300" dirty="0"/>
              <a:t>parks, </a:t>
            </a:r>
            <a:r>
              <a:rPr lang="en-US" sz="1300" dirty="0" smtClean="0"/>
              <a:t>hospitals, </a:t>
            </a:r>
            <a:r>
              <a:rPr lang="en-US" sz="1300" dirty="0"/>
              <a:t>universities, </a:t>
            </a:r>
            <a:r>
              <a:rPr lang="en-US" sz="1300" dirty="0" smtClean="0"/>
              <a:t>railroads, airports) </a:t>
            </a:r>
            <a:r>
              <a:rPr lang="en-US" sz="1300" dirty="0"/>
              <a:t>– </a:t>
            </a:r>
            <a:r>
              <a:rPr lang="en-US" sz="1300" dirty="0" smtClean="0"/>
              <a:t>2,101 </a:t>
            </a:r>
            <a:r>
              <a:rPr lang="en-US" sz="1300" dirty="0"/>
              <a:t>full-time </a:t>
            </a:r>
            <a:r>
              <a:rPr lang="en-US" sz="1300" dirty="0" smtClean="0"/>
              <a:t>officers</a:t>
            </a:r>
          </a:p>
          <a:p>
            <a:pPr lvl="1"/>
            <a:r>
              <a:rPr lang="en-US" sz="1300" dirty="0" smtClean="0"/>
              <a:t>96 township police departments – 1,313 full-time officers</a:t>
            </a:r>
          </a:p>
          <a:p>
            <a:pPr lvl="1"/>
            <a:r>
              <a:rPr lang="en-US" sz="1300" dirty="0" smtClean="0"/>
              <a:t>88 county sheriff’s offices – 5,622 full-time deputies</a:t>
            </a:r>
          </a:p>
          <a:p>
            <a:pPr lvl="1"/>
            <a:r>
              <a:rPr lang="en-US" sz="1300" dirty="0" smtClean="0"/>
              <a:t>16 state agencies – 2,065 full-time troopers/officers/agents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U.S. Census Bureau; Ohio Attorney General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1037</TotalTime>
  <Words>243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2021 per-capita police protection expenditures lower than national average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Zach Gleim</cp:lastModifiedBy>
  <cp:revision>39</cp:revision>
  <cp:lastPrinted>2022-09-07T16:23:07Z</cp:lastPrinted>
  <dcterms:created xsi:type="dcterms:W3CDTF">2022-06-09T19:55:28Z</dcterms:created>
  <dcterms:modified xsi:type="dcterms:W3CDTF">2024-07-22T18:13:47Z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