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0" d="100"/>
          <a:sy n="110" d="100"/>
        </p:scale>
        <p:origin x="432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Ohio’s Energy Consumption by Source,</a:t>
            </a:r>
            <a:r>
              <a:rPr lang="en-US" sz="1862" b="0" i="0" u="none" strike="noStrike" baseline="0" dirty="0">
                <a:effectLst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2012-2022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b="0" i="0" u="none" strike="noStrike" baseline="0" dirty="0">
                <a:effectLst/>
              </a:rPr>
              <a:t>expressed as share of total)</a:t>
            </a:r>
            <a:endParaRPr lang="en-US" sz="12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659074896815918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879098790337158E-2"/>
          <c:y val="0.26093044798948695"/>
          <c:w val="0.93965288774164935"/>
          <c:h val="0.4371778493488587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0.28000000000000003</c:v>
                </c:pt>
                <c:pt idx="1">
                  <c:v>0.3</c:v>
                </c:pt>
                <c:pt idx="2">
                  <c:v>0.28000000000000003</c:v>
                </c:pt>
                <c:pt idx="3">
                  <c:v>0.24</c:v>
                </c:pt>
                <c:pt idx="4">
                  <c:v>0.23</c:v>
                </c:pt>
                <c:pt idx="5">
                  <c:v>0.23</c:v>
                </c:pt>
                <c:pt idx="6">
                  <c:v>0.19</c:v>
                </c:pt>
                <c:pt idx="7">
                  <c:v>0.17</c:v>
                </c:pt>
                <c:pt idx="8">
                  <c:v>0.17</c:v>
                </c:pt>
                <c:pt idx="9">
                  <c:v>0.17</c:v>
                </c:pt>
                <c:pt idx="10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Sheet1!$C$2:$C$12</c:f>
              <c:numCache>
                <c:formatCode>0%</c:formatCode>
                <c:ptCount val="11"/>
                <c:pt idx="0">
                  <c:v>0.24</c:v>
                </c:pt>
                <c:pt idx="1">
                  <c:v>0.26</c:v>
                </c:pt>
                <c:pt idx="2">
                  <c:v>0.28000000000000003</c:v>
                </c:pt>
                <c:pt idx="3">
                  <c:v>0.28000000000000003</c:v>
                </c:pt>
                <c:pt idx="4">
                  <c:v>0.28000000000000003</c:v>
                </c:pt>
                <c:pt idx="5">
                  <c:v>0.28999999999999998</c:v>
                </c:pt>
                <c:pt idx="6">
                  <c:v>0.33</c:v>
                </c:pt>
                <c:pt idx="7">
                  <c:v>0.35</c:v>
                </c:pt>
                <c:pt idx="8">
                  <c:v>0.37</c:v>
                </c:pt>
                <c:pt idx="9">
                  <c:v>0.37</c:v>
                </c:pt>
                <c:pt idx="10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20-42C0-B746-4AC052AB1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Natural gas fuels most of Ohio’s energy consumption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3733731"/>
              </p:ext>
            </p:extLst>
          </p:nvPr>
        </p:nvGraphicFramePr>
        <p:xfrm>
          <a:off x="1209675" y="1524000"/>
          <a:ext cx="10372724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8902" y="3962403"/>
            <a:ext cx="5191897" cy="2209797"/>
          </a:xfrm>
        </p:spPr>
        <p:txBody>
          <a:bodyPr/>
          <a:lstStyle/>
          <a:p>
            <a:r>
              <a:rPr lang="en-US" sz="1400" dirty="0"/>
              <a:t>As Ohio’s energy consumption from coal sources declined 47.1% over the past decade, it was largely offset by a 63.5% increase in natural gas consumption. </a:t>
            </a:r>
          </a:p>
          <a:p>
            <a:r>
              <a:rPr lang="en-US" sz="1400" dirty="0"/>
              <a:t>Beginning in 2019, natural gas replaced coal as the primary fuel for in-state electricity generation in Ohio.</a:t>
            </a:r>
          </a:p>
          <a:p>
            <a:pPr lvl="1"/>
            <a:r>
              <a:rPr lang="en-US" sz="1200" dirty="0"/>
              <a:t>The share of Ohio’s total electricity net generation provided by natural gas increased from 17% in 2012 to 51% in 2022. </a:t>
            </a:r>
          </a:p>
          <a:p>
            <a:r>
              <a:rPr lang="en-US" sz="1400" dirty="0"/>
              <a:t>Ohio’s energy usage declined 2.1% from 2012 to 2022.</a:t>
            </a:r>
          </a:p>
          <a:p>
            <a:pPr lvl="1"/>
            <a:r>
              <a:rPr lang="en-US" sz="1200" dirty="0"/>
              <a:t>Ohio ranked 7</a:t>
            </a:r>
            <a:r>
              <a:rPr lang="en-US" sz="1200" baseline="30000" dirty="0"/>
              <a:t>th</a:t>
            </a:r>
            <a:r>
              <a:rPr lang="en-US" sz="1200" dirty="0"/>
              <a:t> in the nation for energy consumption in 2022.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1877773"/>
              </p:ext>
            </p:extLst>
          </p:nvPr>
        </p:nvGraphicFramePr>
        <p:xfrm>
          <a:off x="6502400" y="3927475"/>
          <a:ext cx="5079999" cy="222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7543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Share of Energy Sources Used for Consumption, 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Energy Source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Ohio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U.S.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/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15.4%</a:t>
                      </a:r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10.4%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/>
                        <a:t>Natural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40.6%</a:t>
                      </a:r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35.2%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/>
                        <a:t>Petroleum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29.4%</a:t>
                      </a:r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37.3%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/>
                        <a:t>Nuclear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5.0%</a:t>
                      </a:r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8.5%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/>
                        <a:t>Renewable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4.1%</a:t>
                      </a:r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8.5%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/>
                        <a:t>Interstate Flows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5.4%</a:t>
                      </a:r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0%</a:t>
                      </a:r>
                    </a:p>
                  </a:txBody>
                  <a:tcPr marR="64008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08902" y="3657600"/>
            <a:ext cx="3286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Energy Information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259</TotalTime>
  <Words>177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Natural gas fuels most of Ohio’s energy consumption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Russ Keller</dc:creator>
  <cp:lastModifiedBy>Linda Bayer</cp:lastModifiedBy>
  <cp:revision>22</cp:revision>
  <cp:lastPrinted>2022-05-16T19:03:05Z</cp:lastPrinted>
  <dcterms:created xsi:type="dcterms:W3CDTF">2022-08-03T16:26:45Z</dcterms:created>
  <dcterms:modified xsi:type="dcterms:W3CDTF">2024-09-18T16:14:21Z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