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Youth</a:t>
            </a:r>
            <a:r>
              <a:rPr lang="en-US" baseline="0" dirty="0" smtClean="0">
                <a:solidFill>
                  <a:schemeClr val="tx1"/>
                </a:solidFill>
              </a:rPr>
              <a:t> Felony Adjudications and Commitments, FY 2012-FY 2021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3991453547645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Adjudications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</c:v>
                </c:pt>
                <c:pt idx="5">
                  <c:v>FY 2017</c:v>
                </c:pt>
                <c:pt idx="6">
                  <c:v>FY 2018</c:v>
                </c:pt>
                <c:pt idx="7">
                  <c:v>FY 2019</c:v>
                </c:pt>
                <c:pt idx="8">
                  <c:v>FY 2020</c:v>
                </c:pt>
                <c:pt idx="9">
                  <c:v>FY 2021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5074</c:v>
                </c:pt>
                <c:pt idx="1">
                  <c:v>4636</c:v>
                </c:pt>
                <c:pt idx="2">
                  <c:v>4674</c:v>
                </c:pt>
                <c:pt idx="3">
                  <c:v>4576</c:v>
                </c:pt>
                <c:pt idx="4">
                  <c:v>4745</c:v>
                </c:pt>
                <c:pt idx="5">
                  <c:v>4496</c:v>
                </c:pt>
                <c:pt idx="6">
                  <c:v>4195</c:v>
                </c:pt>
                <c:pt idx="7">
                  <c:v>3635</c:v>
                </c:pt>
                <c:pt idx="8">
                  <c:v>3075</c:v>
                </c:pt>
                <c:pt idx="9">
                  <c:v>3075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Commitments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</c:v>
                </c:pt>
                <c:pt idx="5">
                  <c:v>FY 2017</c:v>
                </c:pt>
                <c:pt idx="6">
                  <c:v>FY 2018</c:v>
                </c:pt>
                <c:pt idx="7">
                  <c:v>FY 2019</c:v>
                </c:pt>
                <c:pt idx="8">
                  <c:v>FY 2020</c:v>
                </c:pt>
                <c:pt idx="9">
                  <c:v>FY 2021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524</c:v>
                </c:pt>
                <c:pt idx="1">
                  <c:v>459</c:v>
                </c:pt>
                <c:pt idx="2">
                  <c:v>439</c:v>
                </c:pt>
                <c:pt idx="3">
                  <c:v>408</c:v>
                </c:pt>
                <c:pt idx="4">
                  <c:v>435</c:v>
                </c:pt>
                <c:pt idx="5">
                  <c:v>413</c:v>
                </c:pt>
                <c:pt idx="6">
                  <c:v>381</c:v>
                </c:pt>
                <c:pt idx="7">
                  <c:v>300</c:v>
                </c:pt>
                <c:pt idx="8">
                  <c:v>234</c:v>
                </c:pt>
                <c:pt idx="9">
                  <c:v>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  <c:majorUnit val="1000"/>
        <c:min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32849130773258"/>
          <c:y val="0.83330267027155114"/>
          <c:w val="0.26930435348474002"/>
          <c:h val="0.11197776748494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felony adjudications and commitments generally trend downward over past ten years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1343562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400" dirty="0" smtClean="0"/>
              <a:t>From FY 2012 to FY 2021, both the number of youth adjudicated delinquent for a felony level offense in Ohio’s juvenile courts and the number of youth committed to the Department of Youth Services (DYS) generally decreased, continuing a long-term downward trend.</a:t>
            </a:r>
          </a:p>
          <a:p>
            <a:r>
              <a:rPr lang="en-US" sz="1400" dirty="0" smtClean="0"/>
              <a:t>The number of felony adjudications decreased by 39.4%, from 5,074 (FY 2012) to 3,075 (FY 2021).</a:t>
            </a:r>
          </a:p>
          <a:p>
            <a:r>
              <a:rPr lang="en-US" sz="1400" dirty="0"/>
              <a:t>The number of youth committed to DYS decreased by 49.8%, from 524 (FY 2012) to 263 (FY 2021</a:t>
            </a:r>
            <a:r>
              <a:rPr lang="en-US" sz="1400" dirty="0" smtClean="0"/>
              <a:t>).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08903" y="3562896"/>
            <a:ext cx="2753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Youth Services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2355196"/>
              </p:ext>
            </p:extLst>
          </p:nvPr>
        </p:nvGraphicFramePr>
        <p:xfrm>
          <a:off x="6502400" y="3848100"/>
          <a:ext cx="508000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344604964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632476919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731206269"/>
                    </a:ext>
                  </a:extLst>
                </a:gridCol>
              </a:tblGrid>
              <a:tr h="25095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Adjudications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and Commitments by Degree of Offense, FY 2021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6082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Degree of Offense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Adjudications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(Total: 3,075)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Commitments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(Total: 263)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32241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Aggravated</a:t>
                      </a:r>
                      <a:r>
                        <a:rPr lang="en-US" sz="1200" baseline="0" dirty="0" smtClean="0"/>
                        <a:t> murder/murder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821716173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</a:t>
                      </a:r>
                      <a:r>
                        <a:rPr lang="en-US" sz="1200" baseline="0" dirty="0" smtClean="0"/>
                        <a:t>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239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118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376350436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 degree</a:t>
                      </a:r>
                      <a:r>
                        <a:rPr lang="en-US" sz="1200" baseline="0" dirty="0" smtClean="0"/>
                        <a:t>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382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62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995625753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Third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619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762263212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Fourth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1,070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73268057"/>
                  </a:ext>
                </a:extLst>
              </a:tr>
              <a:tr h="2509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Fifth degree felony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761</a:t>
                      </a:r>
                      <a:endParaRPr lang="en-US" sz="1200" dirty="0"/>
                    </a:p>
                  </a:txBody>
                  <a:tcPr marR="5486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381959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3493</TotalTime>
  <Words>173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Youth felony adjudications and commitments generally trend downward over past ten years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Zach Gleim</cp:lastModifiedBy>
  <cp:revision>139</cp:revision>
  <cp:lastPrinted>2022-07-14T12:39:07Z</cp:lastPrinted>
  <dcterms:created xsi:type="dcterms:W3CDTF">2022-07-11T19:26:41Z</dcterms:created>
  <dcterms:modified xsi:type="dcterms:W3CDTF">2022-09-16T19:31:08Z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