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1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1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49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rents are rising amid a shortage</a:t>
            </a:r>
            <a:br>
              <a:rPr lang="en-US" dirty="0" smtClean="0"/>
            </a:br>
            <a:r>
              <a:rPr lang="en-US" dirty="0" smtClean="0"/>
              <a:t>of affordable units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5"/>
          <a:stretch/>
        </p:blipFill>
        <p:spPr>
          <a:xfrm>
            <a:off x="990600" y="2133600"/>
            <a:ext cx="5079997" cy="3870205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502399" y="1674974"/>
            <a:ext cx="5156201" cy="2135026"/>
          </a:xfrm>
        </p:spPr>
        <p:txBody>
          <a:bodyPr/>
          <a:lstStyle/>
          <a:p>
            <a:r>
              <a:rPr lang="en-US" sz="1800" dirty="0" smtClean="0"/>
              <a:t>The Ohio Housing Finance Agency (OHFA) defines affordable housing to be less than 30% of household income.</a:t>
            </a:r>
          </a:p>
          <a:p>
            <a:r>
              <a:rPr lang="en-US" sz="1800" dirty="0" smtClean="0"/>
              <a:t>According to OHFA, Ohio lacks 256,875 </a:t>
            </a:r>
            <a:r>
              <a:rPr lang="en-US" sz="1800" dirty="0"/>
              <a:t>available </a:t>
            </a:r>
            <a:r>
              <a:rPr lang="en-US" sz="1800" dirty="0" smtClean="0"/>
              <a:t>and affordable units for lower income households. Ohio currently builds 5,000 units annually</a:t>
            </a:r>
            <a:r>
              <a:rPr lang="en-US" sz="1800" dirty="0"/>
              <a:t>.</a:t>
            </a: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5850268"/>
            <a:ext cx="800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Housing and Urban Development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971177"/>
              </p:ext>
            </p:extLst>
          </p:nvPr>
        </p:nvGraphicFramePr>
        <p:xfrm>
          <a:off x="6506712" y="3809999"/>
          <a:ext cx="5075688" cy="204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896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1896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1896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41411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Range</a:t>
                      </a:r>
                      <a:r>
                        <a:rPr lang="en-US" baseline="0" dirty="0" smtClean="0"/>
                        <a:t> of Median Monthly Rents in Ohio’s Major Metropolitan Areas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838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Unit Type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2021 Monthly Rent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Decade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% Change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Studio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$511-$768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4%-35%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One Bedroom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$585-$886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7%-35%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Two Bedroom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$734-$1,105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10%-34%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64564" y="1600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Median Monthly Rent for One Bedroom </a:t>
            </a:r>
            <a:r>
              <a:rPr lang="en-US" dirty="0" smtClean="0">
                <a:solidFill>
                  <a:srgbClr val="9BBB59"/>
                </a:solidFill>
                <a:latin typeface="+mn-lt"/>
              </a:rPr>
              <a:t>2011</a:t>
            </a:r>
            <a:r>
              <a:rPr lang="en-US" dirty="0" smtClean="0">
                <a:latin typeface="+mn-lt"/>
              </a:rPr>
              <a:t>-</a:t>
            </a:r>
            <a:r>
              <a:rPr lang="en-US" dirty="0" smtClean="0">
                <a:solidFill>
                  <a:srgbClr val="C0514D"/>
                </a:solidFill>
                <a:latin typeface="+mn-lt"/>
              </a:rPr>
              <a:t>2021</a:t>
            </a:r>
            <a:endParaRPr lang="en-US" dirty="0">
              <a:solidFill>
                <a:srgbClr val="C051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817</TotalTime>
  <Words>119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rents are rising amid a shortage of affordable units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Linda Bayer</cp:lastModifiedBy>
  <cp:revision>36</cp:revision>
  <cp:lastPrinted>2022-07-27T15:26:42Z</cp:lastPrinted>
  <dcterms:created xsi:type="dcterms:W3CDTF">2022-06-22T20:53:50Z</dcterms:created>
  <dcterms:modified xsi:type="dcterms:W3CDTF">2022-08-17T13:39:35Z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